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5C52-E0EB-461A-87BC-468528189A5F}" type="datetimeFigureOut">
              <a:rPr lang="nl-BE" smtClean="0"/>
              <a:t>13/11/2016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7F02-48E1-4912-99D6-27CF9D66B3BB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5C52-E0EB-461A-87BC-468528189A5F}" type="datetimeFigureOut">
              <a:rPr lang="nl-BE" smtClean="0"/>
              <a:t>13/11/2016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7F02-48E1-4912-99D6-27CF9D66B3BB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5C52-E0EB-461A-87BC-468528189A5F}" type="datetimeFigureOut">
              <a:rPr lang="nl-BE" smtClean="0"/>
              <a:t>13/11/2016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7F02-48E1-4912-99D6-27CF9D66B3BB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5C52-E0EB-461A-87BC-468528189A5F}" type="datetimeFigureOut">
              <a:rPr lang="nl-BE" smtClean="0"/>
              <a:t>13/11/2016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7F02-48E1-4912-99D6-27CF9D66B3BB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5C52-E0EB-461A-87BC-468528189A5F}" type="datetimeFigureOut">
              <a:rPr lang="nl-BE" smtClean="0"/>
              <a:t>13/11/2016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7F02-48E1-4912-99D6-27CF9D66B3BB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5C52-E0EB-461A-87BC-468528189A5F}" type="datetimeFigureOut">
              <a:rPr lang="nl-BE" smtClean="0"/>
              <a:t>13/11/2016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7F02-48E1-4912-99D6-27CF9D66B3BB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5C52-E0EB-461A-87BC-468528189A5F}" type="datetimeFigureOut">
              <a:rPr lang="nl-BE" smtClean="0"/>
              <a:t>13/11/2016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7F02-48E1-4912-99D6-27CF9D66B3BB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5C52-E0EB-461A-87BC-468528189A5F}" type="datetimeFigureOut">
              <a:rPr lang="nl-BE" smtClean="0"/>
              <a:t>13/11/2016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7F02-48E1-4912-99D6-27CF9D66B3BB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5C52-E0EB-461A-87BC-468528189A5F}" type="datetimeFigureOut">
              <a:rPr lang="nl-BE" smtClean="0"/>
              <a:t>13/11/2016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7F02-48E1-4912-99D6-27CF9D66B3BB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5C52-E0EB-461A-87BC-468528189A5F}" type="datetimeFigureOut">
              <a:rPr lang="nl-BE" smtClean="0"/>
              <a:t>13/11/2016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7F02-48E1-4912-99D6-27CF9D66B3BB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5C52-E0EB-461A-87BC-468528189A5F}" type="datetimeFigureOut">
              <a:rPr lang="nl-BE" smtClean="0"/>
              <a:t>13/11/2016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7F02-48E1-4912-99D6-27CF9D66B3BB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05C52-E0EB-461A-87BC-468528189A5F}" type="datetimeFigureOut">
              <a:rPr lang="nl-BE" smtClean="0"/>
              <a:t>13/11/2016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7F02-48E1-4912-99D6-27CF9D66B3BB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be/url?sa=i&amp;rct=j&amp;q=&amp;esrc=s&amp;source=images&amp;cd=&amp;cad=rja&amp;uact=8&amp;ved=0ahUKEwiEo_S746XQAhVDWRQKHeg4BdgQjRwIBw&amp;url=http%3A%2F%2Fwww.sint-jacob.be%2Fnieuws%2Fdank-u-wel-en-tot-20-september&amp;bvm=bv.138493631,d.ZGg&amp;psig=AFQjCNG0vkIkcaEKG_W0Q_8CVXfZIO7xWQ&amp;ust=147912793063650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99592" y="39330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l-BE" b="1" dirty="0" err="1" smtClean="0"/>
              <a:t>Vanvuchelen-Depré</a:t>
            </a:r>
            <a:r>
              <a:rPr lang="nl-BE" b="1" dirty="0" smtClean="0"/>
              <a:t> en het bestuur van Oplinter danken iedereen  voor de talrijke opkomst en het vertrouwen.</a:t>
            </a:r>
            <a:br>
              <a:rPr lang="nl-BE" b="1" dirty="0" smtClean="0"/>
            </a:br>
            <a:r>
              <a:rPr lang="nl-BE" b="1" dirty="0" smtClean="0"/>
              <a:t>Het was een fantastische namiddag</a:t>
            </a:r>
            <a:endParaRPr lang="nl-BE" b="1" dirty="0"/>
          </a:p>
        </p:txBody>
      </p:sp>
      <p:pic>
        <p:nvPicPr>
          <p:cNvPr id="1026" name="Picture 2" descr="Image result for dank u we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30637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</Words>
  <Application>Microsoft Office PowerPoint</Application>
  <PresentationFormat>Diavoorstelling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Vanvuchelen-Depré en het bestuur van Oplinter danken iedereen  voor de talrijke opkomst en het vertrouwen. Het was een fantastische namiddag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Vanvuchelen-Depré en het bestuur van Oplinter danken iedereen  voor de talrijke opkomst en het vertrouwen. Het was een fantastische namiddag</dc:title>
  <dc:creator>Gebruiker1</dc:creator>
  <cp:lastModifiedBy>Gebruiker1</cp:lastModifiedBy>
  <cp:revision>1</cp:revision>
  <dcterms:created xsi:type="dcterms:W3CDTF">2016-11-13T12:51:57Z</dcterms:created>
  <dcterms:modified xsi:type="dcterms:W3CDTF">2016-11-13T13:00:41Z</dcterms:modified>
</cp:coreProperties>
</file>